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6" autoAdjust="0"/>
    <p:restoredTop sz="94660"/>
  </p:normalViewPr>
  <p:slideViewPr>
    <p:cSldViewPr snapToGrid="0">
      <p:cViewPr varScale="1">
        <p:scale>
          <a:sx n="92" d="100"/>
          <a:sy n="92" d="100"/>
        </p:scale>
        <p:origin x="84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B877B8-37AA-5EB1-597E-7F235BD9E5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45A1F52-DADA-A1DD-21AB-32CA50A0AC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DF8D65-7BE8-0612-B73C-18F8ADDEC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F494-75FF-43F2-B395-200D7C9F262C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8AA33F-CABB-4715-B01F-63D22CCFE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28D3C7-CFCF-4499-6BCC-0457A88F8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889EC-5943-40BE-97E2-5B2C2E8AF2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9020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0B463C-64F2-910C-E67E-07F15D045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7617D14-4C1E-3873-5AF6-DE27EDECB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A78398-D429-25F0-89FA-092AECB85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F494-75FF-43F2-B395-200D7C9F262C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9BB7BE-0CA4-3880-CD55-7F601A01A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A360ED-39E7-8542-3257-A6C2158C5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889EC-5943-40BE-97E2-5B2C2E8AF2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04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FD9BCA4-C7A6-3EA4-628C-91B0A6FE8C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AD1D4A6-C7EE-242C-6F42-FB53221E2B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BB1918-94EB-94DE-66F6-E5AA06185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F494-75FF-43F2-B395-200D7C9F262C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7B8732B-E7D3-E9C8-F716-F3E96D3CE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4F2298-21C6-F921-2B59-7B524F4A7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889EC-5943-40BE-97E2-5B2C2E8AF2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185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CCD162-A164-0EC2-9066-E87EC04EB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5E1190-1F04-4C00-FECF-74DEB3A9CD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76649A-9AE8-2531-5A05-28E8C9E7F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F494-75FF-43F2-B395-200D7C9F262C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304DCF-FCAE-EA3E-8CF6-99D350289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FE6A29-5191-D59B-C5D2-D445A57AB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889EC-5943-40BE-97E2-5B2C2E8AF2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4428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3F556F-01BB-DAB2-D6DD-11C6BE07C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7CCE20B-C643-5167-DDFB-3E34DD42A0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B1CD80-6FD1-D178-C834-BF667C84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F494-75FF-43F2-B395-200D7C9F262C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2DC51E-DD82-F89C-66AB-6BF34F499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A8539F-A3F5-5657-5814-DF7A27BA6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889EC-5943-40BE-97E2-5B2C2E8AF2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530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B209DB-D003-DF76-0212-6D44C4BC7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2333F5E-0B07-074B-BBEF-CA0AD9FF78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3209F02-E43B-7F86-F151-B7B7CFC8B8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464B52-0AE2-FC41-05E6-99A7657B6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F494-75FF-43F2-B395-200D7C9F262C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508AA76-33F1-B5E0-985C-C67745A64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EE15559-80BD-FB44-EEA8-F1CDCACD0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889EC-5943-40BE-97E2-5B2C2E8AF2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484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A587B5-4C93-58B8-669F-EEE5DA96D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D50F78-8A6A-D357-FA4A-5805974D07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5133AEC-6538-0250-A2E1-AFC372EF6D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92D07D1-2031-2725-24A7-82A0C24618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EB163AF-DDC3-2932-F4F7-8C5CFF0EAB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4465E4C-D4FF-2835-DF1B-5F267E09F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F494-75FF-43F2-B395-200D7C9F262C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780F947-53BE-46D5-705D-E4F434673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3568991-00B2-E8FC-155E-272DB7BFE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889EC-5943-40BE-97E2-5B2C2E8AF2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9743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2B55A5-7D3C-41D5-5B21-162F34B03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25F1793-04A5-3EE0-4BB9-2C88F305E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F494-75FF-43F2-B395-200D7C9F262C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34FF357-1272-9264-6BC1-9C361B507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9622B12-E72E-F6FB-CA2A-FDDF2FD56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889EC-5943-40BE-97E2-5B2C2E8AF2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5472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0AE76A7-BC28-23F8-E59B-3AC9F3F49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F494-75FF-43F2-B395-200D7C9F262C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76CDF38-25B0-9FA4-D3C4-981601A2B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63B7863-ED69-FD66-62C8-F63C13019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889EC-5943-40BE-97E2-5B2C2E8AF2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075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00C14B-31D7-3365-CD05-B7E4D32F9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7D7420-E3A3-B301-9203-882535958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F4FC5F8-94B0-4C09-8F79-A5954D3FD6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AD4F34-B2EA-311B-393F-0E4F81725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F494-75FF-43F2-B395-200D7C9F262C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CA59FDE-43D3-657C-2DD4-D9F568289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A3F0C10-3B40-60A1-7C13-2267817B8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889EC-5943-40BE-97E2-5B2C2E8AF2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89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512A1F-09D4-9A36-7331-94E6AB292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C4D5CE5-183B-19AE-8E59-186B761DFC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8FF133-ACF0-3238-5D5E-3A6DDC0ED2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815299B-AA88-C941-27C4-8CD16A1C7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F494-75FF-43F2-B395-200D7C9F262C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F7A47E-A349-5125-FBBF-E9E105350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2D9E8D-B5F2-910B-11DD-B5E412E76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889EC-5943-40BE-97E2-5B2C2E8AF2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6271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D18CD02-A2B1-4959-8344-7C221E681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996242-4F0A-91C9-0127-E8552C7AB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CBF409-D34C-CF3B-B22A-DE93F7AC6C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5F494-75FF-43F2-B395-200D7C9F262C}" type="datetimeFigureOut">
              <a:rPr kumimoji="1" lang="ja-JP" altLang="en-US" smtClean="0"/>
              <a:t>2024/12/26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C3437B-66CC-557A-B382-76588EC728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045F50-0AE8-BE99-5334-7DAC407F5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889EC-5943-40BE-97E2-5B2C2E8AF2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2698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3FE54D-A6B3-8371-D03F-DFC206F46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FF0000"/>
                </a:solidFill>
                <a:latin typeface="07やさしさゴシックボールド" panose="02000600000000000000" pitchFamily="2" charset="-128"/>
                <a:ea typeface="07やさしさゴシックボールド" panose="02000600000000000000" pitchFamily="2" charset="-128"/>
              </a:rPr>
              <a:t>SEQ:1-1</a:t>
            </a:r>
            <a:endParaRPr kumimoji="1" lang="ja-JP" altLang="en-US" dirty="0">
              <a:solidFill>
                <a:srgbClr val="FF0000"/>
              </a:solidFill>
              <a:latin typeface="07やさしさゴシックボールド" panose="02000600000000000000" pitchFamily="2" charset="-128"/>
              <a:ea typeface="07やさしさゴシックボールド" panose="02000600000000000000" pitchFamily="2" charset="-128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F750314-FE2D-1889-459F-FCDDAED131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>
                <a:latin typeface="06焔太明朝" panose="02000600000000000000" pitchFamily="50" charset="-128"/>
                <a:ea typeface="06焔太明朝" panose="02000600000000000000" pitchFamily="50" charset="-128"/>
              </a:rPr>
              <a:t>SEQ:1-2</a:t>
            </a:r>
            <a:endParaRPr kumimoji="1" lang="ja-JP" altLang="en-US" dirty="0">
              <a:latin typeface="06焔太明朝" panose="02000600000000000000" pitchFamily="50" charset="-128"/>
              <a:ea typeface="06焔太明朝" panose="0200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5966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3EACDD-8A71-61C5-A508-7822D800E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SEQ:2-1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49692E-0B59-8F3A-C1E0-93CEE91175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0716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ワイド画面</PresentationFormat>
  <Paragraphs>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06焔太明朝</vt:lpstr>
      <vt:lpstr>07やさしさゴシックボールド</vt:lpstr>
      <vt:lpstr>游ゴシック</vt:lpstr>
      <vt:lpstr>游ゴシック Light</vt:lpstr>
      <vt:lpstr>Arial</vt:lpstr>
      <vt:lpstr>Office テーマ</vt:lpstr>
      <vt:lpstr>SEQ:1-1</vt:lpstr>
      <vt:lpstr>SEQ:2-1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SEQ1-1</dc:title>
  <dc:creator>Admin</dc:creator>
  <cp:lastModifiedBy>Admin</cp:lastModifiedBy>
  <cp:revision>2</cp:revision>
  <dcterms:created xsi:type="dcterms:W3CDTF">2024-12-26T04:32:59Z</dcterms:created>
  <dcterms:modified xsi:type="dcterms:W3CDTF">2024-12-26T04:43:23Z</dcterms:modified>
</cp:coreProperties>
</file>